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0"/>
  </p:notesMasterIdLst>
  <p:sldIdLst>
    <p:sldId id="256" r:id="rId2"/>
    <p:sldId id="266" r:id="rId3"/>
    <p:sldId id="271" r:id="rId4"/>
    <p:sldId id="265" r:id="rId5"/>
    <p:sldId id="270" r:id="rId6"/>
    <p:sldId id="268" r:id="rId7"/>
    <p:sldId id="27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186" autoAdjust="0"/>
    <p:restoredTop sz="99788" autoAdjust="0"/>
  </p:normalViewPr>
  <p:slideViewPr>
    <p:cSldViewPr snapToGrid="0" snapToObjects="1">
      <p:cViewPr varScale="1">
        <p:scale>
          <a:sx n="84" d="100"/>
          <a:sy n="84" d="100"/>
        </p:scale>
        <p:origin x="-11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notesViewPr>
    <p:cSldViewPr snapToGrid="0" snapToObjects="1">
      <p:cViewPr>
        <p:scale>
          <a:sx n="70" d="100"/>
          <a:sy n="70" d="100"/>
        </p:scale>
        <p:origin x="1718" y="-1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97F66-F145-C342-8E8C-DAD62D2ECFB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A76AB-5C4D-7943-A662-4FC1BD099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42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A76AB-5C4D-7943-A662-4FC1BD0994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1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Morning</a:t>
            </a:r>
            <a:r>
              <a:rPr lang="en-US" dirty="0"/>
              <a:t>, </a:t>
            </a:r>
            <a:r>
              <a:rPr lang="en-US" dirty="0" smtClean="0"/>
              <a:t>So happy to be here with you. I am Judith Scott and I’m here to demonstrate Blended Learning. Many of you know I’m passionate about training </a:t>
            </a:r>
            <a:r>
              <a:rPr lang="en-US" baseline="0" dirty="0" smtClean="0"/>
              <a:t> and I’m passionate about the many creative ways we can deliver training not just locally but world wide.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think my interest began with Adobe Connect years ago, I saw the possibilities to connect with students any where in the world as long as they had an internet connection.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I’m have 3 classes to go before I complete my Masters in Distance Education and E learning</a:t>
            </a:r>
            <a:r>
              <a:rPr lang="mr-IN" baseline="0" dirty="0" smtClean="0"/>
              <a:t>…</a:t>
            </a:r>
            <a:r>
              <a:rPr lang="en-US" baseline="0" dirty="0" smtClean="0"/>
              <a:t>and DE is being used around the world to teach </a:t>
            </a:r>
            <a:r>
              <a:rPr lang="en-US" baseline="0" dirty="0" err="1" smtClean="0"/>
              <a:t>agriculture,health</a:t>
            </a:r>
            <a:r>
              <a:rPr lang="en-US" baseline="0" dirty="0" smtClean="0"/>
              <a:t> care, and computer skills everywhere on the planet to farmers in Africa, Health care in China and computer skills in Europe among other things.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Training </a:t>
            </a:r>
            <a:r>
              <a:rPr lang="en-US" dirty="0"/>
              <a:t>is full of terms and terminology…Blended learning it’s different, it’s a verb.</a:t>
            </a:r>
          </a:p>
          <a:p>
            <a:r>
              <a:rPr lang="en-US" dirty="0" smtClean="0"/>
              <a:t>Blended learning is </a:t>
            </a:r>
            <a:r>
              <a:rPr lang="en-US" dirty="0"/>
              <a:t>a verb…it’s what you do and how you do it.</a:t>
            </a:r>
          </a:p>
          <a:p>
            <a:r>
              <a:rPr lang="en-US" dirty="0" smtClean="0"/>
              <a:t>It encompasses the various ways we can deliver and engage our learners.</a:t>
            </a:r>
          </a:p>
          <a:p>
            <a:endParaRPr lang="en-US" dirty="0"/>
          </a:p>
          <a:p>
            <a:r>
              <a:rPr lang="en-US" dirty="0" smtClean="0"/>
              <a:t>It can be used effectively for all types of learning : soft skills, technical skills and skills that require hands on application.</a:t>
            </a:r>
          </a:p>
          <a:p>
            <a:endParaRPr lang="en-US" dirty="0" smtClean="0"/>
          </a:p>
          <a:p>
            <a:r>
              <a:rPr lang="en-US" dirty="0" smtClean="0"/>
              <a:t>Please take out your cell phones….that’s right you heard me correctly. Please take out your cell phones.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A76AB-5C4D-7943-A662-4FC1BD0994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95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Please take out your cell phones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dirty="0" smtClean="0"/>
              <a:t>This is the one time when you get to take out your cell phones. </a:t>
            </a:r>
          </a:p>
          <a:p>
            <a:endParaRPr lang="en-US" dirty="0" smtClean="0"/>
          </a:p>
          <a:p>
            <a:r>
              <a:rPr lang="en-US" dirty="0" smtClean="0"/>
              <a:t>Table 1 would you please look up the definition : Distance Education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Distance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Table 2 - E-learning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Table 3 - Blended learning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A76AB-5C4D-7943-A662-4FC1BD0994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59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r>
              <a:rPr lang="en-US" baseline="0" dirty="0" smtClean="0"/>
              <a:t> is changing</a:t>
            </a:r>
          </a:p>
          <a:p>
            <a:endParaRPr lang="en-US" dirty="0"/>
          </a:p>
          <a:p>
            <a:r>
              <a:rPr lang="en-US" dirty="0"/>
              <a:t>Table 1 would you please look up the definition : Distance Education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Distance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Table 2 - E-learning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Table 3 - Blended learning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Distance Education </a:t>
            </a:r>
            <a:r>
              <a:rPr lang="mr-IN" baseline="0" dirty="0" smtClean="0"/>
              <a:t>–</a:t>
            </a:r>
            <a:r>
              <a:rPr lang="en-US" baseline="0" dirty="0" smtClean="0"/>
              <a:t> is what it implies</a:t>
            </a:r>
            <a:r>
              <a:rPr lang="mr-IN" baseline="0" dirty="0" smtClean="0"/>
              <a:t>…</a:t>
            </a:r>
            <a:r>
              <a:rPr lang="en-US" baseline="0" dirty="0" smtClean="0"/>
              <a:t>.the student and teacher are in different locations</a:t>
            </a:r>
          </a:p>
          <a:p>
            <a:r>
              <a:rPr lang="en-US" baseline="0" dirty="0" smtClean="0"/>
              <a:t>E-learning </a:t>
            </a:r>
            <a:r>
              <a:rPr lang="mr-IN" baseline="0" dirty="0" smtClean="0"/>
              <a:t>–</a:t>
            </a:r>
            <a:r>
              <a:rPr lang="en-US" baseline="0" dirty="0" smtClean="0"/>
              <a:t> To learn via the web or through some computer mean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A76AB-5C4D-7943-A662-4FC1BD0994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8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While you’re doing that…Let’s watch this brief clip.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A76AB-5C4D-7943-A662-4FC1BD0994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188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Blended courses (also known as hybrid or mixed-mode courses) are classes where a portion of the traditional face-to-face instruction is replaced by web-based online learning.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r>
              <a:rPr lang="en-US" dirty="0" err="1" smtClean="0"/>
              <a:t>Prework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Work</a:t>
            </a:r>
            <a:r>
              <a:rPr lang="en-US" baseline="0" dirty="0" smtClean="0"/>
              <a:t> done prior to class</a:t>
            </a:r>
            <a:endParaRPr lang="en-US" dirty="0" smtClean="0"/>
          </a:p>
          <a:p>
            <a:r>
              <a:rPr lang="en-US" dirty="0" smtClean="0"/>
              <a:t>Synchronous </a:t>
            </a:r>
            <a:r>
              <a:rPr lang="mr-IN" dirty="0" smtClean="0"/>
              <a:t>–</a:t>
            </a:r>
            <a:r>
              <a:rPr lang="en-US" dirty="0" smtClean="0"/>
              <a:t> working together</a:t>
            </a:r>
            <a:r>
              <a:rPr lang="en-US" baseline="0" dirty="0" smtClean="0"/>
              <a:t> at the same time</a:t>
            </a:r>
            <a:endParaRPr lang="en-US" dirty="0" smtClean="0"/>
          </a:p>
          <a:p>
            <a:r>
              <a:rPr lang="en-US" dirty="0" err="1" smtClean="0"/>
              <a:t>Asychronous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working on your own but moving forward </a:t>
            </a:r>
            <a:r>
              <a:rPr lang="mr-IN" dirty="0" smtClean="0"/>
              <a:t>–</a:t>
            </a:r>
            <a:r>
              <a:rPr lang="en-US" dirty="0" smtClean="0"/>
              <a:t> not working together at the same time.</a:t>
            </a:r>
          </a:p>
          <a:p>
            <a:r>
              <a:rPr lang="en-US" dirty="0" smtClean="0"/>
              <a:t>In-person </a:t>
            </a:r>
            <a:r>
              <a:rPr lang="mr-IN" dirty="0" smtClean="0"/>
              <a:t>–</a:t>
            </a:r>
            <a:r>
              <a:rPr lang="en-US" dirty="0" smtClean="0"/>
              <a:t> Classroom</a:t>
            </a:r>
            <a:r>
              <a:rPr lang="en-US" baseline="0" dirty="0" smtClean="0"/>
              <a:t> or a </a:t>
            </a:r>
            <a:r>
              <a:rPr lang="en-US" baseline="0" dirty="0" err="1" smtClean="0"/>
              <a:t>breakroom</a:t>
            </a:r>
            <a:r>
              <a:rPr lang="en-US" baseline="0" dirty="0" smtClean="0"/>
              <a:t> </a:t>
            </a:r>
            <a:endParaRPr lang="en-US" dirty="0" smtClean="0"/>
          </a:p>
          <a:p>
            <a:r>
              <a:rPr lang="en-US" dirty="0" smtClean="0"/>
              <a:t>Virtual delivery </a:t>
            </a:r>
            <a:r>
              <a:rPr lang="mr-IN" dirty="0" smtClean="0"/>
              <a:t>–</a:t>
            </a:r>
            <a:r>
              <a:rPr lang="en-US" dirty="0" smtClean="0"/>
              <a:t> adobe connect</a:t>
            </a:r>
            <a:r>
              <a:rPr lang="en-US" baseline="0" dirty="0" smtClean="0"/>
              <a:t> or YouTube</a:t>
            </a:r>
            <a:endParaRPr lang="en-US" dirty="0" smtClean="0"/>
          </a:p>
          <a:p>
            <a:r>
              <a:rPr lang="en-US" dirty="0" smtClean="0"/>
              <a:t>Hard copy / soft copy resources printed material / electronic data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A76AB-5C4D-7943-A662-4FC1BD0994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12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Stepping into unknown territory is never easy</a:t>
            </a:r>
            <a:r>
              <a:rPr lang="mr-IN" dirty="0" smtClean="0"/>
              <a:t>…</a:t>
            </a:r>
            <a:r>
              <a:rPr lang="en-US" dirty="0" smtClean="0"/>
              <a:t>.But instead of being afraid let</a:t>
            </a:r>
            <a:r>
              <a:rPr lang="en-US" baseline="0" dirty="0" smtClean="0"/>
              <a:t>’s take that voyage into unknown territory. Let’s take the leap and bring our training in to the future. Let’s take our training into the next generation.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F097A-4347-5C4E-8984-3F74EDFD54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0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ynda.com/Educational-Technology-tutorials/Understanding-blended-learning/424004/471377-4.html?srchtrk=index:1%0Alinktypeid:2%0Aq:Blended+Learning%0Apage:1%0As:relevance%0Asa:true%0Aproducttypeid:2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153" y="4624668"/>
            <a:ext cx="8465047" cy="9334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Blended Learning</a:t>
            </a:r>
            <a:r>
              <a:rPr lang="mr-IN" dirty="0" smtClean="0"/>
              <a:t>…</a:t>
            </a:r>
            <a:r>
              <a:rPr lang="en-US" dirty="0" smtClean="0"/>
              <a:t>a Demonstration</a:t>
            </a:r>
            <a:br>
              <a:rPr lang="en-US" dirty="0" smtClean="0"/>
            </a:br>
            <a:r>
              <a:rPr lang="en-US" dirty="0" smtClean="0"/>
              <a:t>Judith J. Scott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53" y="975842"/>
            <a:ext cx="3997220" cy="263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139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444" y="1625036"/>
            <a:ext cx="7556313" cy="4144963"/>
          </a:xfrm>
        </p:spPr>
        <p:txBody>
          <a:bodyPr/>
          <a:lstStyle/>
          <a:p>
            <a:r>
              <a:rPr lang="en-US" dirty="0" smtClean="0"/>
              <a:t>Understand  Blended Learning/Demonstrate its use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95" y="2440389"/>
            <a:ext cx="6996336" cy="349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54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Out Your Cell Phone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65802" y="2300929"/>
            <a:ext cx="4221846" cy="350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3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Changing 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Distance Education</a:t>
            </a:r>
          </a:p>
          <a:p>
            <a:r>
              <a:rPr lang="en-US" dirty="0" smtClean="0"/>
              <a:t>E-Learning</a:t>
            </a:r>
          </a:p>
          <a:p>
            <a:r>
              <a:rPr lang="en-US" dirty="0" smtClean="0"/>
              <a:t>Blended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472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Blended Learning - Lynda.com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2" y="5819775"/>
            <a:ext cx="6997512" cy="1057275"/>
          </a:xfrm>
        </p:spPr>
        <p:txBody>
          <a:bodyPr/>
          <a:lstStyle/>
          <a:p>
            <a:r>
              <a:rPr lang="en-US" sz="1000" dirty="0">
                <a:hlinkClick r:id="rId3"/>
              </a:rPr>
              <a:t>https://</a:t>
            </a:r>
            <a:r>
              <a:rPr lang="en-US" sz="1000" dirty="0" smtClean="0">
                <a:hlinkClick r:id="rId3"/>
              </a:rPr>
              <a:t>www.lynda.com/Educational-Technology-tutorials/Understanding-blended-learning/424004/471377-4.html?srchtrk=index%3a1%0alinktypeid%3a2%0aq%3aBlended+Learning%0apage%3a1%0as%3arelevance%0asa%3atrue%0aproducttypeid%3a2</a:t>
            </a:r>
            <a:endParaRPr lang="en-US" sz="10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75" y="1466850"/>
            <a:ext cx="6997138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71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Blended Learning is Delivered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884798"/>
            <a:ext cx="4356475" cy="3524323"/>
          </a:xfrm>
        </p:spPr>
        <p:txBody>
          <a:bodyPr/>
          <a:lstStyle/>
          <a:p>
            <a:r>
              <a:rPr lang="en-US" dirty="0" err="1" smtClean="0"/>
              <a:t>Prework</a:t>
            </a:r>
            <a:endParaRPr lang="en-US" dirty="0" smtClean="0"/>
          </a:p>
          <a:p>
            <a:r>
              <a:rPr lang="en-US" dirty="0" smtClean="0"/>
              <a:t>Synchronous </a:t>
            </a:r>
          </a:p>
          <a:p>
            <a:r>
              <a:rPr lang="en-US" dirty="0" smtClean="0"/>
              <a:t>Asynchronous</a:t>
            </a:r>
          </a:p>
          <a:p>
            <a:r>
              <a:rPr lang="en-US" dirty="0" smtClean="0"/>
              <a:t>In-person</a:t>
            </a:r>
          </a:p>
          <a:p>
            <a:r>
              <a:rPr lang="en-US" dirty="0" smtClean="0"/>
              <a:t>Virtual Delivery</a:t>
            </a:r>
          </a:p>
          <a:p>
            <a:r>
              <a:rPr lang="en-US" dirty="0" smtClean="0"/>
              <a:t>Hard </a:t>
            </a:r>
            <a:r>
              <a:rPr lang="en-US" dirty="0"/>
              <a:t>C</a:t>
            </a:r>
            <a:r>
              <a:rPr lang="en-US" dirty="0" smtClean="0"/>
              <a:t>opy/Soft Copy </a:t>
            </a:r>
            <a:r>
              <a:rPr lang="en-US" dirty="0"/>
              <a:t>R</a:t>
            </a:r>
            <a:r>
              <a:rPr lang="en-US" dirty="0" smtClean="0"/>
              <a:t>esources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719" y="1600200"/>
            <a:ext cx="3121152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25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 It 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6572" y="1029910"/>
            <a:ext cx="3384440" cy="15075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43310">
            <a:off x="6601705" y="2545891"/>
            <a:ext cx="2103302" cy="28958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09272">
            <a:off x="470375" y="3202548"/>
            <a:ext cx="3334499" cy="16658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031028">
            <a:off x="448531" y="1469648"/>
            <a:ext cx="2330904" cy="14439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5310" y="4652245"/>
            <a:ext cx="3198068" cy="19628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7162" y="2803180"/>
            <a:ext cx="2632676" cy="133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1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Step into the Future</a:t>
            </a:r>
            <a:endParaRPr lang="en-US" dirty="0"/>
          </a:p>
        </p:txBody>
      </p:sp>
      <p:pic>
        <p:nvPicPr>
          <p:cNvPr id="4" name="Content Placeholder 3" descr="Enterprise Star Trek.jpe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" b="451"/>
          <a:stretch>
            <a:fillRect/>
          </a:stretch>
        </p:blipFill>
        <p:spPr>
          <a:xfrm>
            <a:off x="356149" y="1925802"/>
            <a:ext cx="7583487" cy="4208930"/>
          </a:xfrm>
        </p:spPr>
      </p:pic>
    </p:spTree>
    <p:extLst>
      <p:ext uri="{BB962C8B-B14F-4D97-AF65-F5344CB8AC3E}">
        <p14:creationId xmlns:p14="http://schemas.microsoft.com/office/powerpoint/2010/main" val="1229844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1193</TotalTime>
  <Words>610</Words>
  <Application>Microsoft Macintosh PowerPoint</Application>
  <PresentationFormat>On-screen Show (4:3)</PresentationFormat>
  <Paragraphs>66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Advantage</vt:lpstr>
      <vt:lpstr>Blended Learning…a Demonstration Judith J. Scott</vt:lpstr>
      <vt:lpstr>Today’s Objective</vt:lpstr>
      <vt:lpstr>Take Out Your Cell Phone</vt:lpstr>
      <vt:lpstr>The Changing Landscape</vt:lpstr>
      <vt:lpstr>Blended Learning - Lynda.com</vt:lpstr>
      <vt:lpstr>How Blended Learning is Delivered</vt:lpstr>
      <vt:lpstr>Mix It Up</vt:lpstr>
      <vt:lpstr>Let’s Step into the Future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Blended Learning…</dc:title>
  <dc:creator>apple</dc:creator>
  <cp:lastModifiedBy>apple</cp:lastModifiedBy>
  <cp:revision>33</cp:revision>
  <dcterms:created xsi:type="dcterms:W3CDTF">2018-08-28T09:05:24Z</dcterms:created>
  <dcterms:modified xsi:type="dcterms:W3CDTF">2018-08-29T12:13:26Z</dcterms:modified>
</cp:coreProperties>
</file>